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93DBF98-EF45-4667-8082-E1FE727F8E3E}" v="5" dt="2026-05-21T13:20:49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63" d="100"/>
          <a:sy n="63" d="100"/>
        </p:scale>
        <p:origin x="78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不二雄 水岡" userId="38c17a2aa39ee6b3" providerId="LiveId" clId="{B1F4542C-717C-44A7-9B59-EA68CF2DE8CD}"/>
    <pc:docChg chg="modSld">
      <pc:chgData name="不二雄 水岡" userId="38c17a2aa39ee6b3" providerId="LiveId" clId="{B1F4542C-717C-44A7-9B59-EA68CF2DE8CD}" dt="2026-05-21T13:20:49.818" v="4"/>
      <pc:docMkLst>
        <pc:docMk/>
      </pc:docMkLst>
      <pc:sldChg chg="modTransition">
        <pc:chgData name="不二雄 水岡" userId="38c17a2aa39ee6b3" providerId="LiveId" clId="{B1F4542C-717C-44A7-9B59-EA68CF2DE8CD}" dt="2026-05-21T13:20:31.545" v="0"/>
        <pc:sldMkLst>
          <pc:docMk/>
          <pc:sldMk cId="0" sldId="256"/>
        </pc:sldMkLst>
      </pc:sldChg>
      <pc:sldChg chg="modTransition">
        <pc:chgData name="不二雄 水岡" userId="38c17a2aa39ee6b3" providerId="LiveId" clId="{B1F4542C-717C-44A7-9B59-EA68CF2DE8CD}" dt="2026-05-21T13:20:35.407" v="1"/>
        <pc:sldMkLst>
          <pc:docMk/>
          <pc:sldMk cId="0" sldId="257"/>
        </pc:sldMkLst>
      </pc:sldChg>
      <pc:sldChg chg="modTransition">
        <pc:chgData name="不二雄 水岡" userId="38c17a2aa39ee6b3" providerId="LiveId" clId="{B1F4542C-717C-44A7-9B59-EA68CF2DE8CD}" dt="2026-05-21T13:20:39.917" v="2"/>
        <pc:sldMkLst>
          <pc:docMk/>
          <pc:sldMk cId="0" sldId="258"/>
        </pc:sldMkLst>
      </pc:sldChg>
      <pc:sldChg chg="modTransition">
        <pc:chgData name="不二雄 水岡" userId="38c17a2aa39ee6b3" providerId="LiveId" clId="{B1F4542C-717C-44A7-9B59-EA68CF2DE8CD}" dt="2026-05-21T13:20:45.163" v="3"/>
        <pc:sldMkLst>
          <pc:docMk/>
          <pc:sldMk cId="0" sldId="259"/>
        </pc:sldMkLst>
      </pc:sldChg>
      <pc:sldChg chg="modTransition">
        <pc:chgData name="不二雄 水岡" userId="38c17a2aa39ee6b3" providerId="LiveId" clId="{B1F4542C-717C-44A7-9B59-EA68CF2DE8CD}" dt="2026-05-21T13:20:49.818" v="4"/>
        <pc:sldMkLst>
          <pc:docMk/>
          <pc:sldMk cId="0" sldId="26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2953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n-dedup-38a9a02ba4043e43345d9b4beb0819c8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n-dedup-0cd260808b68b7410ec189cea9550924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n-dedup-7f9768ea24a0f72828b55063b1e7b21d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n-dedup-3b7b907b3852a2920a817725c736b8d9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n-dedup-b1c99a9bf8cd46328eb4d9006590152c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gen-dedup-73c3cbbc4aaaaf201518a2b43e0990d2.png"/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4246</TotalTime>
  <Words>6</Words>
  <Application>Microsoft Office PowerPoint</Application>
  <PresentationFormat>ワイド画面</PresentationFormat>
  <Paragraphs>6</Paragraphs>
  <Slides>6</Slides>
  <Notes>6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</vt:i4>
      </vt:variant>
    </vt:vector>
  </HeadingPairs>
  <TitlesOfParts>
    <vt:vector size="8" baseType="lpstr">
      <vt:lpstr>Arial</vt:lpstr>
      <vt:lpstr>Office Theme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Generated by Gen-Spark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Multi-page HTML Content</dc:title>
  <dc:subject>PptxGenJS Presentation</dc:subject>
  <dc:creator>Visual Extract to PPTX Converter</dc:creator>
  <cp:lastModifiedBy>不二雄 水岡</cp:lastModifiedBy>
  <cp:revision>1</cp:revision>
  <dcterms:created xsi:type="dcterms:W3CDTF">2026-05-18T09:35:31Z</dcterms:created>
  <dcterms:modified xsi:type="dcterms:W3CDTF">2026-05-21T13:20:53Z</dcterms:modified>
</cp:coreProperties>
</file>