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D"/>
    <a:srgbClr val="FEFEFE"/>
    <a:srgbClr val="FEFCF9"/>
    <a:srgbClr val="FCFDFC"/>
    <a:srgbClr val="FDFDFD"/>
    <a:srgbClr val="FEFEFD"/>
    <a:srgbClr val="A21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EBC3FF-B8A6-44C2-8446-317373119912}" v="5" dt="2026-05-21T13:19:33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不二雄 水岡" userId="38c17a2aa39ee6b3" providerId="LiveId" clId="{B1F4542C-717C-44A7-9B59-EA68CF2DE8CD}"/>
    <pc:docChg chg="modSld">
      <pc:chgData name="不二雄 水岡" userId="38c17a2aa39ee6b3" providerId="LiveId" clId="{B1F4542C-717C-44A7-9B59-EA68CF2DE8CD}" dt="2026-05-21T13:19:33.015" v="4"/>
      <pc:docMkLst>
        <pc:docMk/>
      </pc:docMkLst>
      <pc:sldChg chg="modTransition">
        <pc:chgData name="不二雄 水岡" userId="38c17a2aa39ee6b3" providerId="LiveId" clId="{B1F4542C-717C-44A7-9B59-EA68CF2DE8CD}" dt="2026-05-21T13:19:15.143" v="0"/>
        <pc:sldMkLst>
          <pc:docMk/>
          <pc:sldMk cId="0" sldId="256"/>
        </pc:sldMkLst>
      </pc:sldChg>
      <pc:sldChg chg="modTransition">
        <pc:chgData name="不二雄 水岡" userId="38c17a2aa39ee6b3" providerId="LiveId" clId="{B1F4542C-717C-44A7-9B59-EA68CF2DE8CD}" dt="2026-05-21T13:19:19.281" v="1"/>
        <pc:sldMkLst>
          <pc:docMk/>
          <pc:sldMk cId="0" sldId="257"/>
        </pc:sldMkLst>
      </pc:sldChg>
      <pc:sldChg chg="modTransition">
        <pc:chgData name="不二雄 水岡" userId="38c17a2aa39ee6b3" providerId="LiveId" clId="{B1F4542C-717C-44A7-9B59-EA68CF2DE8CD}" dt="2026-05-21T13:19:23.381" v="2"/>
        <pc:sldMkLst>
          <pc:docMk/>
          <pc:sldMk cId="0" sldId="258"/>
        </pc:sldMkLst>
      </pc:sldChg>
      <pc:sldChg chg="modTransition">
        <pc:chgData name="不二雄 水岡" userId="38c17a2aa39ee6b3" providerId="LiveId" clId="{B1F4542C-717C-44A7-9B59-EA68CF2DE8CD}" dt="2026-05-21T13:19:27.820" v="3"/>
        <pc:sldMkLst>
          <pc:docMk/>
          <pc:sldMk cId="0" sldId="259"/>
        </pc:sldMkLst>
      </pc:sldChg>
      <pc:sldChg chg="modTransition">
        <pc:chgData name="不二雄 水岡" userId="38c17a2aa39ee6b3" providerId="LiveId" clId="{B1F4542C-717C-44A7-9B59-EA68CF2DE8CD}" dt="2026-05-21T13:19:33.015" v="4"/>
        <pc:sldMkLst>
          <pc:docMk/>
          <pc:sldMk cId="0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9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" y="233680"/>
            <a:ext cx="12191695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E73DDE-3B21-73CE-70B8-E06CF3E7F8EB}"/>
              </a:ext>
            </a:extLst>
          </p:cNvPr>
          <p:cNvSpPr txBox="1"/>
          <p:nvPr/>
        </p:nvSpPr>
        <p:spPr>
          <a:xfrm>
            <a:off x="1849120" y="2265680"/>
            <a:ext cx="2997200" cy="923330"/>
          </a:xfrm>
          <a:prstGeom prst="rect">
            <a:avLst/>
          </a:prstGeom>
          <a:solidFill>
            <a:srgbClr val="A21B1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親が同意すれば司法審査なし、不同意の場合の審査は司法の独立が無く形骸化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" y="0"/>
            <a:ext cx="12191695" cy="6858000"/>
          </a:xfrm>
          <a:prstGeom prst="rect">
            <a:avLst/>
          </a:prstGeom>
          <a:ln>
            <a:solidFill>
              <a:srgbClr val="FDFDFD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19A771-0F27-FBF2-AC64-5BF244593201}"/>
              </a:ext>
            </a:extLst>
          </p:cNvPr>
          <p:cNvSpPr txBox="1"/>
          <p:nvPr/>
        </p:nvSpPr>
        <p:spPr>
          <a:xfrm>
            <a:off x="3291840" y="4561840"/>
            <a:ext cx="2448560" cy="518160"/>
          </a:xfrm>
          <a:prstGeom prst="rect">
            <a:avLst/>
          </a:prstGeom>
          <a:noFill/>
          <a:ln>
            <a:solidFill>
              <a:srgbClr val="FEFEFE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554749-D8A9-EC19-8DFF-9703A9C5E5E3}"/>
              </a:ext>
            </a:extLst>
          </p:cNvPr>
          <p:cNvSpPr txBox="1"/>
          <p:nvPr/>
        </p:nvSpPr>
        <p:spPr>
          <a:xfrm>
            <a:off x="3291840" y="4497168"/>
            <a:ext cx="2550160" cy="646331"/>
          </a:xfrm>
          <a:prstGeom prst="rect">
            <a:avLst/>
          </a:prstGeom>
          <a:solidFill>
            <a:srgbClr val="FCFDF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統合まで長期間、場合によると成年まで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F311B9-F426-0AA9-3EC9-08E123D853E9}"/>
              </a:ext>
            </a:extLst>
          </p:cNvPr>
          <p:cNvSpPr txBox="1"/>
          <p:nvPr/>
        </p:nvSpPr>
        <p:spPr>
          <a:xfrm>
            <a:off x="3505200" y="3059668"/>
            <a:ext cx="2336800" cy="369332"/>
          </a:xfrm>
          <a:prstGeom prst="rect">
            <a:avLst/>
          </a:prstGeom>
          <a:solidFill>
            <a:srgbClr val="FEFEFE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事実上行政判断のみ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F429F8-6ED4-D14D-D106-F3533C5FB01F}"/>
              </a:ext>
            </a:extLst>
          </p:cNvPr>
          <p:cNvSpPr txBox="1"/>
          <p:nvPr/>
        </p:nvSpPr>
        <p:spPr>
          <a:xfrm>
            <a:off x="7569200" y="2072640"/>
            <a:ext cx="812800" cy="738664"/>
          </a:xfrm>
          <a:prstGeom prst="rect">
            <a:avLst/>
          </a:prstGeom>
          <a:solidFill>
            <a:srgbClr val="FEFDF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児童保護委職員：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B2825C7-5CDF-31C9-4A5D-A8FF75D57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542" y="1704140"/>
            <a:ext cx="2537098" cy="364002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7BE599-4A7D-291C-A7E1-6D97334D9B6E}"/>
              </a:ext>
            </a:extLst>
          </p:cNvPr>
          <p:cNvSpPr txBox="1"/>
          <p:nvPr/>
        </p:nvSpPr>
        <p:spPr>
          <a:xfrm>
            <a:off x="6746240" y="6479103"/>
            <a:ext cx="3647440" cy="292388"/>
          </a:xfrm>
          <a:prstGeom prst="rect">
            <a:avLst/>
          </a:prstGeom>
          <a:solidFill>
            <a:srgbClr val="FEFCF9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300" dirty="0">
                <a:solidFill>
                  <a:schemeClr val="bg2">
                    <a:lumMod val="50000"/>
                  </a:schemeClr>
                </a:solidFill>
              </a:rPr>
              <a:t>『</a:t>
            </a:r>
            <a:r>
              <a:rPr kumimoji="1" lang="ja-JP" altLang="en-US" sz="1300" dirty="0">
                <a:solidFill>
                  <a:schemeClr val="bg2">
                    <a:lumMod val="50000"/>
                  </a:schemeClr>
                </a:solidFill>
              </a:rPr>
              <a:t>読売新聞</a:t>
            </a:r>
            <a:r>
              <a:rPr kumimoji="1" lang="en-US" altLang="ja-JP" sz="1300" dirty="0">
                <a:solidFill>
                  <a:schemeClr val="bg2">
                    <a:lumMod val="50000"/>
                  </a:schemeClr>
                </a:solidFill>
              </a:rPr>
              <a:t>』2009</a:t>
            </a:r>
            <a:r>
              <a:rPr kumimoji="1" lang="ja-JP" altLang="en-US" sz="1300" dirty="0">
                <a:solidFill>
                  <a:schemeClr val="bg2">
                    <a:lumMod val="50000"/>
                  </a:schemeClr>
                </a:solidFill>
              </a:rPr>
              <a:t>年１月</a:t>
            </a:r>
            <a:r>
              <a:rPr kumimoji="1" lang="en-US" altLang="ja-JP" sz="1300" dirty="0">
                <a:solidFill>
                  <a:schemeClr val="bg2">
                    <a:lumMod val="50000"/>
                  </a:schemeClr>
                </a:solidFill>
              </a:rPr>
              <a:t>18</a:t>
            </a:r>
            <a:r>
              <a:rPr kumimoji="1" lang="ja-JP" altLang="en-US" sz="1300" dirty="0">
                <a:solidFill>
                  <a:schemeClr val="bg2">
                    <a:lumMod val="50000"/>
                  </a:schemeClr>
                </a:solidFill>
              </a:rPr>
              <a:t>日付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4782</TotalTime>
  <Words>52</Words>
  <Application>Microsoft Office PowerPoint</Application>
  <PresentationFormat>ワイド画面</PresentationFormat>
  <Paragraphs>10</Paragraphs>
  <Slides>5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8" baseType="lpstr">
      <vt:lpstr>BIZ UDゴシック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不二雄 水岡</cp:lastModifiedBy>
  <cp:revision>3</cp:revision>
  <dcterms:created xsi:type="dcterms:W3CDTF">2026-05-11T00:26:08Z</dcterms:created>
  <dcterms:modified xsi:type="dcterms:W3CDTF">2026-05-21T13:19:36Z</dcterms:modified>
</cp:coreProperties>
</file>