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10234613" cy="70993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169546-F56F-4EA9-AF3D-B3CC402B9552}" v="4" dt="2026-05-21T13:17:50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不二雄 水岡" userId="38c17a2aa39ee6b3" providerId="LiveId" clId="{B1F4542C-717C-44A7-9B59-EA68CF2DE8CD}"/>
    <pc:docChg chg="modSld">
      <pc:chgData name="不二雄 水岡" userId="38c17a2aa39ee6b3" providerId="LiveId" clId="{B1F4542C-717C-44A7-9B59-EA68CF2DE8CD}" dt="2026-05-21T13:17:50.672" v="3"/>
      <pc:docMkLst>
        <pc:docMk/>
      </pc:docMkLst>
      <pc:sldChg chg="modTransition">
        <pc:chgData name="不二雄 水岡" userId="38c17a2aa39ee6b3" providerId="LiveId" clId="{B1F4542C-717C-44A7-9B59-EA68CF2DE8CD}" dt="2026-05-21T13:17:38.031" v="0"/>
        <pc:sldMkLst>
          <pc:docMk/>
          <pc:sldMk cId="0" sldId="256"/>
        </pc:sldMkLst>
      </pc:sldChg>
      <pc:sldChg chg="modTransition">
        <pc:chgData name="不二雄 水岡" userId="38c17a2aa39ee6b3" providerId="LiveId" clId="{B1F4542C-717C-44A7-9B59-EA68CF2DE8CD}" dt="2026-05-21T13:17:41.862" v="1"/>
        <pc:sldMkLst>
          <pc:docMk/>
          <pc:sldMk cId="0" sldId="257"/>
        </pc:sldMkLst>
      </pc:sldChg>
      <pc:sldChg chg="modTransition">
        <pc:chgData name="不二雄 水岡" userId="38c17a2aa39ee6b3" providerId="LiveId" clId="{B1F4542C-717C-44A7-9B59-EA68CF2DE8CD}" dt="2026-05-21T13:17:46.338" v="2"/>
        <pc:sldMkLst>
          <pc:docMk/>
          <pc:sldMk cId="0" sldId="258"/>
        </pc:sldMkLst>
      </pc:sldChg>
      <pc:sldChg chg="modTransition">
        <pc:chgData name="不二雄 水岡" userId="38c17a2aa39ee6b3" providerId="LiveId" clId="{B1F4542C-717C-44A7-9B59-EA68CF2DE8CD}" dt="2026-05-21T13:17:50.672" v="3"/>
        <pc:sldMkLst>
          <pc:docMk/>
          <pc:sldMk cId="0" sldId="2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07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4693</TotalTime>
  <Words>4</Words>
  <Application>Microsoft Office PowerPoint</Application>
  <PresentationFormat>ワイド画面</PresentationFormat>
  <Paragraphs>4</Paragraphs>
  <Slides>4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6" baseType="lpstr">
      <vt:lpstr>Arial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Generated by Gen-Spark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Multi-page HTML Content</dc:title>
  <dc:subject>PptxGenJS Presentation</dc:subject>
  <dc:creator>Visual Extract to PPTX Converter</dc:creator>
  <cp:lastModifiedBy>不二雄 水岡</cp:lastModifiedBy>
  <cp:revision>2</cp:revision>
  <cp:lastPrinted>2026-05-09T23:56:41Z</cp:lastPrinted>
  <dcterms:created xsi:type="dcterms:W3CDTF">2026-05-09T23:52:35Z</dcterms:created>
  <dcterms:modified xsi:type="dcterms:W3CDTF">2026-05-21T13:17:59Z</dcterms:modified>
</cp:coreProperties>
</file>