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E0C969-AAA1-435C-8988-1197359C1A75}" v="8" dt="2026-05-21T13:15:20.2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7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不二雄 水岡" userId="38c17a2aa39ee6b3" providerId="LiveId" clId="{B1F4542C-717C-44A7-9B59-EA68CF2DE8CD}"/>
    <pc:docChg chg="modSld modMainMaster">
      <pc:chgData name="不二雄 水岡" userId="38c17a2aa39ee6b3" providerId="LiveId" clId="{B1F4542C-717C-44A7-9B59-EA68CF2DE8CD}" dt="2026-05-21T13:15:20.273" v="7"/>
      <pc:docMkLst>
        <pc:docMk/>
      </pc:docMkLst>
      <pc:sldChg chg="modTransition">
        <pc:chgData name="不二雄 水岡" userId="38c17a2aa39ee6b3" providerId="LiveId" clId="{B1F4542C-717C-44A7-9B59-EA68CF2DE8CD}" dt="2026-05-21T13:15:20.273" v="7"/>
        <pc:sldMkLst>
          <pc:docMk/>
          <pc:sldMk cId="0" sldId="256"/>
        </pc:sldMkLst>
      </pc:sldChg>
      <pc:sldChg chg="modTransition">
        <pc:chgData name="不二雄 水岡" userId="38c17a2aa39ee6b3" providerId="LiveId" clId="{B1F4542C-717C-44A7-9B59-EA68CF2DE8CD}" dt="2026-05-21T13:15:20.273" v="7"/>
        <pc:sldMkLst>
          <pc:docMk/>
          <pc:sldMk cId="0" sldId="257"/>
        </pc:sldMkLst>
      </pc:sldChg>
      <pc:sldChg chg="modTransition">
        <pc:chgData name="不二雄 水岡" userId="38c17a2aa39ee6b3" providerId="LiveId" clId="{B1F4542C-717C-44A7-9B59-EA68CF2DE8CD}" dt="2026-05-21T13:15:20.273" v="7"/>
        <pc:sldMkLst>
          <pc:docMk/>
          <pc:sldMk cId="0" sldId="258"/>
        </pc:sldMkLst>
      </pc:sldChg>
      <pc:sldChg chg="modTransition">
        <pc:chgData name="不二雄 水岡" userId="38c17a2aa39ee6b3" providerId="LiveId" clId="{B1F4542C-717C-44A7-9B59-EA68CF2DE8CD}" dt="2026-05-21T13:15:20.273" v="7"/>
        <pc:sldMkLst>
          <pc:docMk/>
          <pc:sldMk cId="0" sldId="259"/>
        </pc:sldMkLst>
      </pc:sldChg>
      <pc:sldChg chg="modTransition">
        <pc:chgData name="不二雄 水岡" userId="38c17a2aa39ee6b3" providerId="LiveId" clId="{B1F4542C-717C-44A7-9B59-EA68CF2DE8CD}" dt="2026-05-21T13:15:20.273" v="7"/>
        <pc:sldMkLst>
          <pc:docMk/>
          <pc:sldMk cId="0" sldId="260"/>
        </pc:sldMkLst>
      </pc:sldChg>
      <pc:sldMasterChg chg="modTransition modSldLayout">
        <pc:chgData name="不二雄 水岡" userId="38c17a2aa39ee6b3" providerId="LiveId" clId="{B1F4542C-717C-44A7-9B59-EA68CF2DE8CD}" dt="2026-05-21T13:15:20.273" v="7"/>
        <pc:sldMasterMkLst>
          <pc:docMk/>
          <pc:sldMasterMk cId="0" sldId="2147483648"/>
        </pc:sldMasterMkLst>
        <pc:sldLayoutChg chg="modTransition">
          <pc:chgData name="不二雄 水岡" userId="38c17a2aa39ee6b3" providerId="LiveId" clId="{B1F4542C-717C-44A7-9B59-EA68CF2DE8CD}" dt="2026-05-21T13:15:20.273" v="7"/>
          <pc:sldLayoutMkLst>
            <pc:docMk/>
            <pc:sldMasterMk cId="0" sldId="2147483648"/>
            <pc:sldLayoutMk cId="0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823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>
    <p:wipe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</Words>
  <Application>Microsoft Office PowerPoint</Application>
  <PresentationFormat>ワイド画面</PresentationFormat>
  <Paragraphs>5</Paragraphs>
  <Slides>5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7" baseType="lpstr">
      <vt:lpstr>Arial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Generated by Gen-Spark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Multi-page HTML Content</dc:title>
  <dc:subject>PptxGenJS Presentation</dc:subject>
  <dc:creator>Visual Extract to PPTX Converter</dc:creator>
  <cp:lastModifiedBy>不二雄 水岡</cp:lastModifiedBy>
  <cp:revision>1</cp:revision>
  <dcterms:created xsi:type="dcterms:W3CDTF">2026-05-05T02:14:06Z</dcterms:created>
  <dcterms:modified xsi:type="dcterms:W3CDTF">2026-05-21T13:15:22Z</dcterms:modified>
</cp:coreProperties>
</file>